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6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4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8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9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1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2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5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3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0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6627-8DD5-431E-9F8A-845CA2CC73E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C976-EBC1-4DB8-9516-60E4C47DF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5770" r="13715" b="6070"/>
          <a:stretch/>
        </p:blipFill>
        <p:spPr>
          <a:xfrm>
            <a:off x="2388358" y="191068"/>
            <a:ext cx="5377218" cy="604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82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265">
            <a:off x="6574502" y="283094"/>
            <a:ext cx="4521177" cy="6320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6231">
            <a:off x="624824" y="341114"/>
            <a:ext cx="4763199" cy="6350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469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6052" r="8317" b="1974"/>
          <a:stretch/>
        </p:blipFill>
        <p:spPr>
          <a:xfrm rot="1187499">
            <a:off x="6507279" y="609718"/>
            <a:ext cx="4137464" cy="6307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715">
            <a:off x="781501" y="443660"/>
            <a:ext cx="4556649" cy="6075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291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221">
            <a:off x="1140106" y="528045"/>
            <a:ext cx="3306170" cy="4408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2387" r="7723" b="12040"/>
          <a:stretch/>
        </p:blipFill>
        <p:spPr>
          <a:xfrm rot="20916464">
            <a:off x="4039736" y="272727"/>
            <a:ext cx="4107977" cy="5868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649">
            <a:off x="7647296" y="317162"/>
            <a:ext cx="3113428" cy="4599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 r="4347"/>
          <a:stretch/>
        </p:blipFill>
        <p:spPr>
          <a:xfrm>
            <a:off x="899294" y="3845558"/>
            <a:ext cx="4504649" cy="2775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211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2</cp:revision>
  <dcterms:created xsi:type="dcterms:W3CDTF">2020-11-26T10:45:24Z</dcterms:created>
  <dcterms:modified xsi:type="dcterms:W3CDTF">2020-11-26T11:00:38Z</dcterms:modified>
</cp:coreProperties>
</file>